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sldIdLst>
    <p:sldId id="256" r:id="rId2"/>
    <p:sldId id="270" r:id="rId3"/>
    <p:sldId id="273" r:id="rId4"/>
    <p:sldId id="277" r:id="rId5"/>
    <p:sldId id="275" r:id="rId6"/>
    <p:sldId id="276" r:id="rId7"/>
    <p:sldId id="278" r:id="rId8"/>
    <p:sldId id="279" r:id="rId9"/>
    <p:sldId id="280" r:id="rId10"/>
    <p:sldId id="272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FF00"/>
    <a:srgbClr val="FF00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8" autoAdjust="0"/>
    <p:restoredTop sz="9466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EF8C4F-60DE-49F3-8158-539C8BB925B7}" type="datetimeFigureOut">
              <a:rPr lang="ru-RU" smtClean="0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E959A-3ECB-4CF0-8B8D-78575D540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21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5F3CED-436D-40F9-924B-BADA737E25EF}" type="datetimeFigureOut">
              <a:rPr lang="ru-RU" smtClean="0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1464ED-DDBE-42C6-A504-A0401F3692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7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031BA-837C-4224-A56B-B4A9A90179F0}" type="datetimeFigureOut">
              <a:rPr lang="ru-RU" smtClean="0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25269-35F2-4A7A-8A21-C00D00341D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9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2DBC0-2758-417F-B267-A741B3FA3E0E}" type="datetimeFigureOut">
              <a:rPr lang="ru-RU" smtClean="0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81448-0D36-4F6B-842D-774A5E7ACE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26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ABD40-7819-4107-B803-69A68DA70B88}" type="datetimeFigureOut">
              <a:rPr lang="ru-RU" smtClean="0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2A699-A886-4269-9ECC-2BDB90CB17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95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A689B-64F3-47E3-9E64-08B40755D1C3}" type="datetimeFigureOut">
              <a:rPr lang="ru-RU" smtClean="0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5D3A0-2CFB-4EFF-B1D5-3372B6B37B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91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19473-7C7F-48AA-8AD2-555C3CF374E4}" type="datetimeFigureOut">
              <a:rPr lang="ru-RU" smtClean="0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8AD88-6E58-488D-B59F-20D84FCD4D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7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D00DFF-C7C0-4E0F-BFC3-35C36DC5AD6E}" type="datetimeFigureOut">
              <a:rPr lang="ru-RU" smtClean="0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B7E43-1B86-4D5B-A44D-F368D54455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7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5E1137-01BF-432B-A4D5-48E81ADB27BC}" type="datetimeFigureOut">
              <a:rPr lang="ru-RU" smtClean="0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3EB33-385C-456F-9B45-673E17EDC1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6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97143-7A3C-46A6-A43E-383DD1712AD7}" type="datetimeFigureOut">
              <a:rPr lang="ru-RU" smtClean="0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BEBAB-DA8D-46EC-ADDA-117450E63B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2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776B2-ABBB-4269-9760-BC4A15F9BAE7}" type="datetimeFigureOut">
              <a:rPr lang="ru-RU" smtClean="0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47234-33F5-4A0B-B956-A5EC39BDFE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4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FFFF00"/>
            </a:gs>
            <a:gs pos="65000">
              <a:schemeClr val="accent1">
                <a:lumMod val="97000"/>
                <a:lumOff val="3000"/>
                <a:alpha val="76000"/>
              </a:schemeClr>
            </a:gs>
            <a:gs pos="88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B93379-A7DD-49D1-8AC3-C06D6E0DC438}" type="datetimeFigureOut">
              <a:rPr lang="ru-RU" smtClean="0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4874F2-EE4E-4F93-A8DC-AE3C05DAFF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57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сміла">
            <a:extLst>
              <a:ext uri="{FF2B5EF4-FFF2-40B4-BE49-F238E27FC236}">
                <a16:creationId xmlns:a16="http://schemas.microsoft.com/office/drawing/2014/main" id="{91FBB986-554F-4996-9B5B-EB585AA37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344" y="4509120"/>
            <a:ext cx="4680520" cy="93610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36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ama Nueva" panose="02000603000000000000" pitchFamily="2" charset="-52"/>
              </a:rPr>
              <a:t>Пишаюся тобою, мій рідний краю!</a:t>
            </a:r>
            <a:br>
              <a:rPr lang="uk-UA" sz="24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endParaRPr lang="ru-RU" sz="24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3632" y="136649"/>
            <a:ext cx="7999040" cy="936104"/>
          </a:xfrm>
          <a:scene3d>
            <a:camera prst="orthographicFront"/>
            <a:lightRig rig="threePt" dir="t"/>
          </a:scene3d>
          <a:sp3d extrusionH="76200">
            <a:extrusionClr>
              <a:schemeClr val="tx2">
                <a:lumMod val="75000"/>
              </a:schemeClr>
            </a:extrusionClr>
          </a:sp3d>
        </p:spPr>
        <p:txBody>
          <a:bodyPr>
            <a:normAutofit fontScale="92500"/>
          </a:bodyPr>
          <a:lstStyle/>
          <a:p>
            <a:pPr algn="ctr">
              <a:spcAft>
                <a:spcPts val="0"/>
              </a:spcAft>
              <a:defRPr/>
            </a:pPr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Смілянська спеціалізована школа І-ІІІ ступенів №12</a:t>
            </a:r>
          </a:p>
          <a:p>
            <a:pPr algn="ctr">
              <a:spcAft>
                <a:spcPts val="0"/>
              </a:spcAft>
              <a:defRPr/>
            </a:pPr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Смілянської міської ради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62880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spc="50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</a:rPr>
              <a:t>Підпроект</a:t>
            </a:r>
            <a:r>
              <a:rPr lang="uk-UA" sz="2400" b="1" spc="5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</a:rPr>
              <a:t> (</a:t>
            </a:r>
            <a:r>
              <a:rPr lang="uk-UA" sz="2400" b="1" spc="50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</a:rPr>
              <a:t>фотопроект</a:t>
            </a:r>
            <a:r>
              <a:rPr lang="uk-UA" sz="2400" b="1" spc="5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</a:rPr>
              <a:t>) </a:t>
            </a:r>
          </a:p>
          <a:p>
            <a:pPr algn="ctr"/>
            <a:r>
              <a:rPr lang="uk-UA" sz="2400" b="1" spc="5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</a:rPr>
              <a:t>Ліги старшокласників</a:t>
            </a:r>
            <a:endParaRPr lang="ru-RU" sz="2400" b="1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anose="02000603000000000000" pitchFamily="2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g1.goodfon.ru/original/1600x1200/9/6f/cvety-sonyashnik-podsolnuh-ne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211441">
            <a:off x="263352" y="170080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</a:t>
            </a:r>
            <a:endParaRPr lang="ru-RU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27817-3338-41E6-B735-6D2ABBC03B13}"/>
              </a:ext>
            </a:extLst>
          </p:cNvPr>
          <p:cNvSpPr txBox="1"/>
          <p:nvPr/>
        </p:nvSpPr>
        <p:spPr>
          <a:xfrm>
            <a:off x="31373" y="6165304"/>
            <a:ext cx="8393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iama Nueva" panose="02000603000000000000" pitchFamily="2" charset="-52"/>
              </a:rPr>
              <a:t>P.S. </a:t>
            </a:r>
            <a:r>
              <a:rPr lang="uk-UA" sz="2400" b="1" dirty="0">
                <a:latin typeface="Miama Nueva" panose="02000603000000000000" pitchFamily="2" charset="-52"/>
              </a:rPr>
              <a:t> Фото - Бондар Наталії, учениці СШ №12</a:t>
            </a:r>
            <a:endParaRPr lang="ru-UA" sz="2400" b="1" dirty="0">
              <a:latin typeface="Miama Nueva" panose="02000603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2386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CB1339-942B-416E-8E86-74DAE6E6B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C415E1-D04B-4AA9-8377-6F2637A39E82}"/>
              </a:ext>
            </a:extLst>
          </p:cNvPr>
          <p:cNvSpPr txBox="1"/>
          <p:nvPr/>
        </p:nvSpPr>
        <p:spPr>
          <a:xfrm>
            <a:off x="7896200" y="0"/>
            <a:ext cx="4608512" cy="7040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700" b="1" dirty="0">
                <a:solidFill>
                  <a:schemeClr val="bg1">
                    <a:lumMod val="85000"/>
                  </a:schemeClr>
                </a:solidFill>
                <a:latin typeface="Miama Nueva" panose="02000603000000000000" pitchFamily="2" charset="-52"/>
              </a:rPr>
              <a:t>Рідне місто моє</a:t>
            </a:r>
          </a:p>
          <a:p>
            <a:pPr algn="just">
              <a:lnSpc>
                <a:spcPct val="150000"/>
              </a:lnSpc>
            </a:pPr>
            <a:r>
              <a:rPr lang="uk-UA" sz="1700" b="1" dirty="0">
                <a:solidFill>
                  <a:schemeClr val="bg1">
                    <a:lumMod val="85000"/>
                  </a:schemeClr>
                </a:solidFill>
                <a:latin typeface="Miama Nueva" panose="02000603000000000000" pitchFamily="2" charset="-52"/>
              </a:rPr>
              <a:t>Люблю безмежно моє місто,-</a:t>
            </a:r>
          </a:p>
          <a:p>
            <a:pPr algn="just">
              <a:lnSpc>
                <a:spcPct val="150000"/>
              </a:lnSpc>
            </a:pPr>
            <a:r>
              <a:rPr lang="uk-UA" sz="1700" b="1" dirty="0">
                <a:solidFill>
                  <a:schemeClr val="bg1">
                    <a:lumMod val="85000"/>
                  </a:schemeClr>
                </a:solidFill>
                <a:latin typeface="Miama Nueva" panose="02000603000000000000" pitchFamily="2" charset="-52"/>
              </a:rPr>
              <a:t>Воно найкраще з міст і сіл,</a:t>
            </a:r>
          </a:p>
          <a:p>
            <a:pPr algn="just">
              <a:lnSpc>
                <a:spcPct val="150000"/>
              </a:lnSpc>
            </a:pPr>
            <a:r>
              <a:rPr lang="uk-UA" sz="1700" b="1" dirty="0">
                <a:solidFill>
                  <a:schemeClr val="bg1">
                    <a:lumMod val="85000"/>
                  </a:schemeClr>
                </a:solidFill>
                <a:latin typeface="Miama Nueva" panose="02000603000000000000" pitchFamily="2" charset="-52"/>
              </a:rPr>
              <a:t>Бо тут родилась та зростаю</a:t>
            </a:r>
          </a:p>
          <a:p>
            <a:pPr algn="just">
              <a:lnSpc>
                <a:spcPct val="150000"/>
              </a:lnSpc>
            </a:pPr>
            <a:r>
              <a:rPr lang="uk-UA" sz="1700" b="1" dirty="0">
                <a:solidFill>
                  <a:schemeClr val="bg1">
                    <a:lumMod val="85000"/>
                  </a:schemeClr>
                </a:solidFill>
                <a:latin typeface="Miama Nueva" panose="02000603000000000000" pitchFamily="2" charset="-52"/>
              </a:rPr>
              <a:t>На радість рідним та близьким.</a:t>
            </a:r>
          </a:p>
          <a:p>
            <a:pPr algn="just">
              <a:lnSpc>
                <a:spcPct val="150000"/>
              </a:lnSpc>
            </a:pPr>
            <a:r>
              <a:rPr lang="uk-UA" sz="1700" b="1" dirty="0">
                <a:solidFill>
                  <a:schemeClr val="bg1">
                    <a:lumMod val="85000"/>
                  </a:schemeClr>
                </a:solidFill>
                <a:latin typeface="Miama Nueva" panose="02000603000000000000" pitchFamily="2" charset="-52"/>
              </a:rPr>
              <a:t>Люблю я вулиці і сквери,</a:t>
            </a:r>
          </a:p>
          <a:p>
            <a:pPr algn="just">
              <a:lnSpc>
                <a:spcPct val="150000"/>
              </a:lnSpc>
            </a:pPr>
            <a:r>
              <a:rPr lang="uk-UA" sz="1700" b="1" dirty="0">
                <a:solidFill>
                  <a:schemeClr val="bg1">
                    <a:lumMod val="85000"/>
                  </a:schemeClr>
                </a:solidFill>
                <a:latin typeface="Miama Nueva" panose="02000603000000000000" pitchFamily="2" charset="-52"/>
              </a:rPr>
              <a:t>Ставки, доріжки і стежки.</a:t>
            </a:r>
          </a:p>
          <a:p>
            <a:pPr algn="just">
              <a:lnSpc>
                <a:spcPct val="150000"/>
              </a:lnSpc>
            </a:pPr>
            <a:r>
              <a:rPr lang="uk-UA" sz="1700" b="1" dirty="0">
                <a:solidFill>
                  <a:schemeClr val="bg1">
                    <a:lumMod val="85000"/>
                  </a:schemeClr>
                </a:solidFill>
                <a:latin typeface="Miama Nueva" panose="02000603000000000000" pitchFamily="2" charset="-52"/>
              </a:rPr>
              <a:t>Тут усе моє – бо народитись</a:t>
            </a:r>
          </a:p>
          <a:p>
            <a:pPr algn="just">
              <a:lnSpc>
                <a:spcPct val="150000"/>
              </a:lnSpc>
            </a:pPr>
            <a:r>
              <a:rPr lang="uk-UA" sz="1700" b="1" dirty="0">
                <a:solidFill>
                  <a:schemeClr val="bg1">
                    <a:lumMod val="85000"/>
                  </a:schemeClr>
                </a:solidFill>
                <a:latin typeface="Miama Nueva" panose="02000603000000000000" pitchFamily="2" charset="-52"/>
              </a:rPr>
              <a:t>Я мала честь у Смілі рідній!</a:t>
            </a:r>
          </a:p>
          <a:p>
            <a:pPr algn="just">
              <a:lnSpc>
                <a:spcPct val="150000"/>
              </a:lnSpc>
            </a:pPr>
            <a:r>
              <a:rPr lang="uk-UA" sz="1700" b="1" dirty="0">
                <a:solidFill>
                  <a:schemeClr val="bg1">
                    <a:lumMod val="85000"/>
                  </a:schemeClr>
                </a:solidFill>
                <a:latin typeface="Miama Nueva" panose="02000603000000000000" pitchFamily="2" charset="-52"/>
              </a:rPr>
              <a:t>Для мене місто – моя сила,</a:t>
            </a:r>
          </a:p>
          <a:p>
            <a:pPr algn="just">
              <a:lnSpc>
                <a:spcPct val="150000"/>
              </a:lnSpc>
            </a:pPr>
            <a:r>
              <a:rPr lang="uk-UA" sz="1700" b="1" dirty="0">
                <a:solidFill>
                  <a:schemeClr val="bg1">
                    <a:lumMod val="85000"/>
                  </a:schemeClr>
                </a:solidFill>
                <a:latin typeface="Miama Nueva" panose="02000603000000000000" pitchFamily="2" charset="-52"/>
              </a:rPr>
              <a:t>Моя розрада і краса.</a:t>
            </a:r>
          </a:p>
          <a:p>
            <a:pPr algn="just">
              <a:lnSpc>
                <a:spcPct val="150000"/>
              </a:lnSpc>
            </a:pPr>
            <a:r>
              <a:rPr lang="uk-UA" sz="1700" b="1" dirty="0">
                <a:solidFill>
                  <a:schemeClr val="bg1">
                    <a:lumMod val="85000"/>
                  </a:schemeClr>
                </a:solidFill>
                <a:latin typeface="Miama Nueva" panose="02000603000000000000" pitchFamily="2" charset="-52"/>
              </a:rPr>
              <a:t>Бо це – мала є Батьківщина</a:t>
            </a:r>
          </a:p>
          <a:p>
            <a:pPr algn="just">
              <a:lnSpc>
                <a:spcPct val="150000"/>
              </a:lnSpc>
            </a:pPr>
            <a:r>
              <a:rPr lang="uk-UA" sz="1700" b="1" dirty="0">
                <a:solidFill>
                  <a:schemeClr val="bg1">
                    <a:lumMod val="85000"/>
                  </a:schemeClr>
                </a:solidFill>
                <a:latin typeface="Miama Nueva" panose="02000603000000000000" pitchFamily="2" charset="-52"/>
              </a:rPr>
              <a:t>Для жителів Смілянщини!</a:t>
            </a:r>
          </a:p>
          <a:p>
            <a:pPr algn="just">
              <a:lnSpc>
                <a:spcPct val="150000"/>
              </a:lnSpc>
            </a:pPr>
            <a:r>
              <a:rPr lang="uk-UA" sz="1700" b="1" dirty="0">
                <a:solidFill>
                  <a:schemeClr val="bg1">
                    <a:lumMod val="85000"/>
                  </a:schemeClr>
                </a:solidFill>
                <a:latin typeface="Miama Nueva" panose="02000603000000000000" pitchFamily="2" charset="-52"/>
              </a:rPr>
              <a:t>Пройдуть роки, стану доросла…</a:t>
            </a:r>
          </a:p>
          <a:p>
            <a:pPr algn="just">
              <a:lnSpc>
                <a:spcPct val="150000"/>
              </a:lnSpc>
            </a:pPr>
            <a:r>
              <a:rPr lang="uk-UA" sz="1700" b="1" dirty="0">
                <a:solidFill>
                  <a:schemeClr val="bg1">
                    <a:lumMod val="85000"/>
                  </a:schemeClr>
                </a:solidFill>
                <a:latin typeface="Miama Nueva" panose="02000603000000000000" pitchFamily="2" charset="-52"/>
              </a:rPr>
              <a:t>Поїду вчитися за моря,</a:t>
            </a:r>
          </a:p>
          <a:p>
            <a:pPr algn="just">
              <a:lnSpc>
                <a:spcPct val="150000"/>
              </a:lnSpc>
            </a:pPr>
            <a:r>
              <a:rPr lang="uk-UA" sz="1700" b="1" dirty="0">
                <a:solidFill>
                  <a:schemeClr val="bg1">
                    <a:lumMod val="85000"/>
                  </a:schemeClr>
                </a:solidFill>
                <a:latin typeface="Miama Nueva" panose="02000603000000000000" pitchFamily="2" charset="-52"/>
              </a:rPr>
              <a:t>Але ніколи не забуду</a:t>
            </a:r>
          </a:p>
          <a:p>
            <a:pPr algn="just">
              <a:lnSpc>
                <a:spcPct val="150000"/>
              </a:lnSpc>
            </a:pPr>
            <a:r>
              <a:rPr lang="uk-UA" sz="1700" b="1" dirty="0">
                <a:solidFill>
                  <a:schemeClr val="bg1">
                    <a:lumMod val="85000"/>
                  </a:schemeClr>
                </a:solidFill>
                <a:latin typeface="Miama Nueva" panose="02000603000000000000" pitchFamily="2" charset="-52"/>
              </a:rPr>
              <a:t>Я Смілу рідну свою!</a:t>
            </a:r>
          </a:p>
          <a:p>
            <a:pPr algn="just"/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2354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A1346-3F65-4543-BF2C-4846050FB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8800"/>
            <a:ext cx="4635300" cy="6180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763792-1FEE-466F-A8C0-ECF15985D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755">
            <a:off x="6687829" y="282244"/>
            <a:ext cx="4720131" cy="6293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763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4A5748-3E11-47AA-8890-3636EB790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46338"/>
            <a:ext cx="5256584" cy="6765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0E70B6-A178-4463-A182-3FD6FCF1E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62">
            <a:off x="6000975" y="454674"/>
            <a:ext cx="5112568" cy="6314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231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B76038-EED2-4429-976B-73A05F582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6632"/>
            <a:ext cx="4968552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EF7EB6-B0B2-4D3C-8FA8-7802D14DB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327">
            <a:off x="5995418" y="340692"/>
            <a:ext cx="5417447" cy="6196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972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0E2D63-A4A9-4EAA-AD82-2ED5340DA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8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112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564B17-A98E-43F3-B99A-666868367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91336"/>
            <a:ext cx="5143500" cy="64753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8A3468-3B6C-487A-AC5E-A27C7DFE3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332656"/>
            <a:ext cx="5616623" cy="63340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124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4ED8E4-D48A-422F-9408-C1CCAFFA3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188640"/>
            <a:ext cx="5256584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659F44-84D4-420A-894A-E127A3AE02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148">
            <a:off x="6179266" y="174019"/>
            <a:ext cx="5256584" cy="6592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102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0D3E0A-DDF4-4A18-A8B8-935C16C72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91658"/>
            <a:ext cx="4608512" cy="6274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379446-399A-4333-874F-0DC545D03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919">
            <a:off x="5231904" y="562372"/>
            <a:ext cx="6564221" cy="5733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60132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133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Miama Nueva</vt:lpstr>
      <vt:lpstr>Тема Office</vt:lpstr>
      <vt:lpstr>Пишаюся тобою, мій рідний краю!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RUSSIA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XP GAME 2010</dc:creator>
  <cp:lastModifiedBy>MARINA</cp:lastModifiedBy>
  <cp:revision>23</cp:revision>
  <dcterms:created xsi:type="dcterms:W3CDTF">2017-04-13T16:21:53Z</dcterms:created>
  <dcterms:modified xsi:type="dcterms:W3CDTF">2019-10-27T19:27:58Z</dcterms:modified>
</cp:coreProperties>
</file>